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2" r:id="rId3"/>
    <p:sldId id="257" r:id="rId4"/>
    <p:sldId id="258" r:id="rId5"/>
    <p:sldId id="295" r:id="rId6"/>
    <p:sldId id="293" r:id="rId7"/>
    <p:sldId id="283" r:id="rId8"/>
    <p:sldId id="262" r:id="rId9"/>
    <p:sldId id="263" r:id="rId10"/>
    <p:sldId id="289" r:id="rId11"/>
    <p:sldId id="290" r:id="rId12"/>
    <p:sldId id="296" r:id="rId13"/>
    <p:sldId id="285" r:id="rId14"/>
    <p:sldId id="292" r:id="rId15"/>
    <p:sldId id="266" r:id="rId16"/>
    <p:sldId id="267" r:id="rId17"/>
    <p:sldId id="268" r:id="rId18"/>
    <p:sldId id="269" r:id="rId19"/>
    <p:sldId id="270" r:id="rId20"/>
    <p:sldId id="286" r:id="rId21"/>
    <p:sldId id="272" r:id="rId22"/>
    <p:sldId id="275" r:id="rId23"/>
    <p:sldId id="273" r:id="rId24"/>
    <p:sldId id="284" r:id="rId25"/>
    <p:sldId id="291" r:id="rId26"/>
    <p:sldId id="274" r:id="rId27"/>
    <p:sldId id="287" r:id="rId28"/>
    <p:sldId id="277" r:id="rId29"/>
    <p:sldId id="279" r:id="rId30"/>
    <p:sldId id="278" r:id="rId31"/>
    <p:sldId id="297" r:id="rId32"/>
    <p:sldId id="288" r:id="rId33"/>
    <p:sldId id="281" r:id="rId34"/>
    <p:sldId id="29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2CAB-EE1B-9740-9B76-AECFD3A2D313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E67E-0824-E84B-82B6-0A178BB47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2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Toyota Way.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chief Engineer </a:t>
            </a: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Yuji </a:t>
            </a:r>
            <a:r>
              <a:rPr lang="en-US" sz="105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Yokoya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charged with designing the 2004 Toyota Sienna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lived in Japan, they had no concept of North America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drove through every state in the US, Mexico and Canada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they found</a:t>
            </a: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crowned roads in snowy Canada led to excellent drift control,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winds in Mississippi made him engineer for stability,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Santa Fe's narrow streets enforced a tight turning radius.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observations at Home Depot led to a cargo bay that can take a 4x8' plywood sheet—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of how Americans eat and drink in the car much more than Japanese produced a car with 14 cup holders! 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the customer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gets to the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0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 box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key product benefits?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Slogan?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box…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5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out what you are thinking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you using… 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maybes?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it?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expectations around tools and technologies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Visualizes assumptions around boundaries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Communicates risk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it to the neighbors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them call you on bad decisions or assumptions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a hammer… Let the other tools help with solutions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their insight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is you’re a team?</a:t>
            </a:r>
          </a:p>
          <a:p>
            <a:r>
              <a:rPr lang="en-US" dirty="0" smtClean="0"/>
              <a:t>UI? 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?</a:t>
            </a:r>
          </a:p>
          <a:p>
            <a:r>
              <a:rPr lang="en-US" dirty="0" smtClean="0"/>
              <a:t>PM?</a:t>
            </a:r>
          </a:p>
          <a:p>
            <a:r>
              <a:rPr lang="en-US" dirty="0" smtClean="0"/>
              <a:t>Test?</a:t>
            </a:r>
          </a:p>
          <a:p>
            <a:r>
              <a:rPr lang="en-US" dirty="0" smtClean="0"/>
              <a:t>Customer?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involved in the project?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core?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impacted?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impacts us?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 them together, and get coffee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donughts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over the elevator pitch and the not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calls the shots? </a:t>
            </a:r>
          </a:p>
          <a:p>
            <a:r>
              <a:rPr lang="en-US" dirty="0" smtClean="0"/>
              <a:t>Who is the product owner?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0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2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6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1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C68A9-B5F9-B44E-A319-F050154C91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236565" cy="68580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5406421"/>
            <a:ext cx="11445515" cy="967719"/>
          </a:xfrm>
          <a:prstGeom prst="rect">
            <a:avLst/>
          </a:prstGeom>
          <a:solidFill>
            <a:srgbClr val="0000FF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195" y="5056787"/>
            <a:ext cx="7772400" cy="1470025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Right Amount Of Planning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3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2846" y="1708630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948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682" y="946991"/>
            <a:ext cx="8229600" cy="1143000"/>
          </a:xfrm>
        </p:spPr>
        <p:txBody>
          <a:bodyPr/>
          <a:lstStyle/>
          <a:p>
            <a:r>
              <a:rPr lang="en-US" dirty="0" smtClean="0"/>
              <a:t>Who is using the system?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2353" y="4691528"/>
            <a:ext cx="6783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are they doing now…..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6566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964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2846" y="1708630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6531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993" y="743714"/>
            <a:ext cx="8229600" cy="1143000"/>
          </a:xfrm>
        </p:spPr>
        <p:txBody>
          <a:bodyPr/>
          <a:lstStyle/>
          <a:p>
            <a:r>
              <a:rPr lang="en-US" dirty="0" smtClean="0"/>
              <a:t>Due Date?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323" y="4590712"/>
            <a:ext cx="6944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Happens the Next Day?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5116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pic>
        <p:nvPicPr>
          <p:cNvPr id="2" name="Picture 1" descr="mountain-dew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1" b="98214" l="10000" r="90000">
                        <a14:foregroundMark x1="51071" y1="5714" x2="51071" y2="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967296"/>
            <a:ext cx="3556000" cy="35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Immediately!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0346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As Soon As Possible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2606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Enjoy the ride….</a:t>
            </a:r>
            <a:endParaRPr lang="en-US" sz="4400" dirty="0"/>
          </a:p>
        </p:txBody>
      </p:sp>
      <p:pic>
        <p:nvPicPr>
          <p:cNvPr id="5" name="Picture 4" descr="Scen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40" y="4150380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6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740" y="24639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Know the why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and the when,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	before we worry about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		the what….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46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8" y="1905000"/>
            <a:ext cx="8050477" cy="34747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Practice Director / Paige Technologies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2307487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86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800600"/>
            <a:ext cx="6019800" cy="1143000"/>
          </a:xfrm>
        </p:spPr>
        <p:txBody>
          <a:bodyPr/>
          <a:lstStyle/>
          <a:p>
            <a:r>
              <a:rPr lang="en-US" dirty="0" smtClean="0"/>
              <a:t>Elevator Pitch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4495800" y="529839"/>
            <a:ext cx="3483736" cy="4300924"/>
          </a:xfr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3732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[Customer]</a:t>
            </a:r>
          </a:p>
          <a:p>
            <a:pPr marL="0" indent="0">
              <a:buNone/>
            </a:pPr>
            <a:r>
              <a:rPr lang="en-US" dirty="0" smtClean="0"/>
              <a:t>Who needs to [Need]</a:t>
            </a:r>
          </a:p>
          <a:p>
            <a:pPr marL="0" indent="0">
              <a:buNone/>
            </a:pPr>
            <a:r>
              <a:rPr lang="en-US" dirty="0" smtClean="0"/>
              <a:t>The [</a:t>
            </a:r>
            <a:r>
              <a:rPr lang="en-US" dirty="0"/>
              <a:t>P</a:t>
            </a:r>
            <a:r>
              <a:rPr lang="en-US" dirty="0" smtClean="0"/>
              <a:t>roduct Name]</a:t>
            </a:r>
          </a:p>
          <a:p>
            <a:pPr marL="0" indent="0">
              <a:buNone/>
            </a:pPr>
            <a:r>
              <a:rPr lang="en-US" dirty="0" smtClean="0"/>
              <a:t>Is a [Category]</a:t>
            </a:r>
          </a:p>
          <a:p>
            <a:pPr marL="0" indent="0">
              <a:buNone/>
            </a:pPr>
            <a:r>
              <a:rPr lang="en-US" dirty="0" smtClean="0"/>
              <a:t>That will [Key Benefit]</a:t>
            </a:r>
          </a:p>
          <a:p>
            <a:pPr marL="0" indent="0">
              <a:buNone/>
            </a:pPr>
            <a:r>
              <a:rPr lang="en-US" dirty="0" smtClean="0"/>
              <a:t>Unlike [Primary Alternative]</a:t>
            </a:r>
          </a:p>
          <a:p>
            <a:pPr marL="0" indent="0">
              <a:buNone/>
            </a:pPr>
            <a:r>
              <a:rPr lang="en-US" dirty="0" smtClean="0"/>
              <a:t>The new system will [Differentiator]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</a:t>
            </a:r>
            <a:br>
              <a:rPr lang="en-US" dirty="0" smtClean="0"/>
            </a:br>
            <a:r>
              <a:rPr lang="en-US" dirty="0" smtClean="0"/>
              <a:t>a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4550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7344"/>
            <a:ext cx="8229600" cy="1143000"/>
          </a:xfrm>
        </p:spPr>
        <p:txBody>
          <a:bodyPr/>
          <a:lstStyle/>
          <a:p>
            <a:r>
              <a:rPr lang="en-US" dirty="0" smtClean="0"/>
              <a:t>What are the major bullet points?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4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4916" y="5208961"/>
            <a:ext cx="8229600" cy="1143000"/>
          </a:xfrm>
        </p:spPr>
        <p:txBody>
          <a:bodyPr/>
          <a:lstStyle/>
          <a:p>
            <a:r>
              <a:rPr lang="en-US" dirty="0" smtClean="0"/>
              <a:t>What’s your MVP?</a:t>
            </a:r>
            <a:endParaRPr lang="en-US" dirty="0"/>
          </a:p>
        </p:txBody>
      </p:sp>
      <p:pic>
        <p:nvPicPr>
          <p:cNvPr id="4" name="Picture 3" descr="ortiz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88" y="0"/>
            <a:ext cx="5038912" cy="50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eberg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0115176" cy="677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76" y="56073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Build a stack of work…..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0353" y="3436471"/>
            <a:ext cx="365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Everything Else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2118" y="1064573"/>
            <a:ext cx="1278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MVP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5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2906344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58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" y="533400"/>
            <a:ext cx="4343400" cy="1477962"/>
          </a:xfrm>
        </p:spPr>
        <p:txBody>
          <a:bodyPr>
            <a:normAutofit/>
          </a:bodyPr>
          <a:lstStyle/>
          <a:p>
            <a:r>
              <a:rPr lang="en-US" dirty="0" smtClean="0"/>
              <a:t>Who Is Your </a:t>
            </a:r>
            <a:br>
              <a:rPr lang="en-US" dirty="0" smtClean="0"/>
            </a:br>
            <a:r>
              <a:rPr lang="en-US" dirty="0" smtClean="0"/>
              <a:t>A Team?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169"/>
          <a:stretch/>
        </p:blipFill>
        <p:spPr>
          <a:xfrm>
            <a:off x="2362200" y="2209800"/>
            <a:ext cx="6580909" cy="4426527"/>
          </a:xfrm>
        </p:spPr>
      </p:pic>
    </p:spTree>
    <p:extLst>
      <p:ext uri="{BB962C8B-B14F-4D97-AF65-F5344CB8AC3E}">
        <p14:creationId xmlns:p14="http://schemas.microsoft.com/office/powerpoint/2010/main" val="15106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286000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Meet Your</a:t>
            </a:r>
            <a:br>
              <a:rPr lang="en-US" dirty="0" smtClean="0"/>
            </a:br>
            <a:r>
              <a:rPr lang="en-US" dirty="0" smtClean="0"/>
              <a:t> Neighbors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4038600" cy="5435760"/>
          </a:xfrm>
        </p:spPr>
      </p:pic>
    </p:spTree>
    <p:extLst>
      <p:ext uri="{BB962C8B-B14F-4D97-AF65-F5344CB8AC3E}">
        <p14:creationId xmlns:p14="http://schemas.microsoft.com/office/powerpoint/2010/main" val="416802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_Streets_and_Trips_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914400"/>
            <a:ext cx="8229600" cy="1143000"/>
          </a:xfrm>
        </p:spPr>
        <p:txBody>
          <a:bodyPr/>
          <a:lstStyle/>
          <a:p>
            <a:r>
              <a:rPr lang="en-US" dirty="0" smtClean="0"/>
              <a:t>Who Is In Charge?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r="707" b="15699"/>
          <a:stretch/>
        </p:blipFill>
        <p:spPr>
          <a:xfrm>
            <a:off x="228600" y="2209800"/>
            <a:ext cx="7838209" cy="3771900"/>
          </a:xfrm>
        </p:spPr>
      </p:pic>
    </p:spTree>
    <p:extLst>
      <p:ext uri="{BB962C8B-B14F-4D97-AF65-F5344CB8AC3E}">
        <p14:creationId xmlns:p14="http://schemas.microsoft.com/office/powerpoint/2010/main" val="30581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ellowship of the Ring LOTR 1.11 [HD 1080p]-630 cop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80102"/>
            <a:ext cx="9185010" cy="3818229"/>
          </a:xfrm>
        </p:spPr>
      </p:pic>
    </p:spTree>
    <p:extLst>
      <p:ext uri="{BB962C8B-B14F-4D97-AF65-F5344CB8AC3E}">
        <p14:creationId xmlns:p14="http://schemas.microsoft.com/office/powerpoint/2010/main" val="402497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3489049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1805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119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8" y="1905000"/>
            <a:ext cx="8050477" cy="34747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Director R&amp;D / </a:t>
            </a:r>
            <a:r>
              <a:rPr lang="en-US" dirty="0" smtClean="0"/>
              <a:t>Paige Technologies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-Streets-Trips-2013-Navigation_6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98" y="628055"/>
            <a:ext cx="6862942" cy="51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6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54" y="-1"/>
            <a:ext cx="9263054" cy="74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6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r-destination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6" y="2381000"/>
            <a:ext cx="4619953" cy="368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6" y="159195"/>
            <a:ext cx="619560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 just enough to get you </a:t>
            </a:r>
            <a:br>
              <a:rPr lang="en-US" dirty="0" smtClean="0"/>
            </a:br>
            <a:r>
              <a:rPr lang="en-US" dirty="0" smtClean="0"/>
              <a:t>going in the right direction….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959" y="3925042"/>
            <a:ext cx="5622956" cy="2763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With a clear understanding of </a:t>
            </a:r>
          </a:p>
          <a:p>
            <a:pPr marL="0" indent="0">
              <a:buNone/>
            </a:pPr>
            <a:r>
              <a:rPr lang="en-US" sz="4000" dirty="0" smtClean="0"/>
              <a:t>where you are going.</a:t>
            </a:r>
            <a:endParaRPr lang="en-US" sz="4000" dirty="0"/>
          </a:p>
        </p:txBody>
      </p:sp>
      <p:pic>
        <p:nvPicPr>
          <p:cNvPr id="4" name="Picture 3" descr="download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78" b="100000" l="13778" r="89778">
                        <a14:foregroundMark x1="46667" y1="73333" x2="46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06" y="7502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471" y="1389529"/>
            <a:ext cx="118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Who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8471" y="2226235"/>
            <a:ext cx="132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8471" y="3003176"/>
            <a:ext cx="1435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When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88471" y="3711062"/>
            <a:ext cx="1599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8471" y="4491644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009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8675</TotalTime>
  <Words>592</Words>
  <Application>Microsoft Macintosh PowerPoint</Application>
  <PresentationFormat>On-screen Show (4:3)</PresentationFormat>
  <Paragraphs>127</Paragraphs>
  <Slides>34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The Right Amount Of Planning</vt:lpstr>
      <vt:lpstr>Who Is This Guy?</vt:lpstr>
      <vt:lpstr>PowerPoint Presentation</vt:lpstr>
      <vt:lpstr>PowerPoint Presentation</vt:lpstr>
      <vt:lpstr>PowerPoint Presentation</vt:lpstr>
      <vt:lpstr>PowerPoint Presentation</vt:lpstr>
      <vt:lpstr>Plan just enough to get you  going in the right direction….</vt:lpstr>
      <vt:lpstr>PowerPoint Presentation</vt:lpstr>
      <vt:lpstr>PowerPoint Presentation</vt:lpstr>
      <vt:lpstr>PowerPoint Presentation</vt:lpstr>
      <vt:lpstr>Who is using the system?</vt:lpstr>
      <vt:lpstr>PowerPoint Presentation</vt:lpstr>
      <vt:lpstr>PowerPoint Presentation</vt:lpstr>
      <vt:lpstr>Due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Elevator Pitch</vt:lpstr>
      <vt:lpstr>PowerPoint Presentation</vt:lpstr>
      <vt:lpstr>Design  a Box</vt:lpstr>
      <vt:lpstr>What are the major bullet points?</vt:lpstr>
      <vt:lpstr>What’s your MVP?</vt:lpstr>
      <vt:lpstr>Build a stack of work…..</vt:lpstr>
      <vt:lpstr>PowerPoint Presentation</vt:lpstr>
      <vt:lpstr>Who Is Your  A Team?</vt:lpstr>
      <vt:lpstr>Meet Your  Neighbors</vt:lpstr>
      <vt:lpstr>Who Is In Charge?</vt:lpstr>
      <vt:lpstr>PowerPoint Presentation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Right Amount Of Planning</dc:title>
  <dc:creator>Jonathan Mills</dc:creator>
  <cp:lastModifiedBy>Jon</cp:lastModifiedBy>
  <cp:revision>30</cp:revision>
  <dcterms:created xsi:type="dcterms:W3CDTF">2013-10-16T15:57:39Z</dcterms:created>
  <dcterms:modified xsi:type="dcterms:W3CDTF">2014-09-12T15:42:50Z</dcterms:modified>
</cp:coreProperties>
</file>